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7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5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9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06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9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62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9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0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3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5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0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1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265737-11AC-4131-BBAF-765FE39403A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E81178-F87B-40DB-A175-0035F724D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08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68550" y="146650"/>
            <a:ext cx="4753155" cy="584775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C000"/>
                </a:solidFill>
              </a:rPr>
              <a:t>Всем привет! меня зовут </a:t>
            </a:r>
            <a:r>
              <a:rPr lang="ru-RU" sz="4400" i="1" dirty="0" err="1" smtClean="0">
                <a:solidFill>
                  <a:srgbClr val="FF0000"/>
                </a:solidFill>
              </a:rPr>
              <a:t>Амелия</a:t>
            </a:r>
            <a:r>
              <a:rPr lang="ru-RU" sz="4400" i="1" dirty="0" smtClean="0">
                <a:solidFill>
                  <a:srgbClr val="FFC000"/>
                </a:solidFill>
              </a:rPr>
              <a:t> и это моя Любимая игрушка</a:t>
            </a:r>
            <a:endParaRPr lang="ru-RU" sz="4400" i="1" dirty="0">
              <a:solidFill>
                <a:srgbClr val="FFC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789" y="461516"/>
            <a:ext cx="6254152" cy="5986732"/>
          </a:xfrm>
        </p:spPr>
      </p:pic>
    </p:spTree>
    <p:extLst>
      <p:ext uri="{BB962C8B-B14F-4D97-AF65-F5344CB8AC3E}">
        <p14:creationId xmlns:p14="http://schemas.microsoft.com/office/powerpoint/2010/main" val="2208461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90378"/>
            <a:ext cx="5776973" cy="5704022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Его зовут </a:t>
            </a:r>
            <a:r>
              <a:rPr lang="en-US" b="1" dirty="0" smtClean="0">
                <a:solidFill>
                  <a:srgbClr val="FF0000"/>
                </a:solidFill>
              </a:rPr>
              <a:t>baby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C000"/>
                </a:solidFill>
              </a:rPr>
              <a:t>и я его очень люблю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9446" y="460052"/>
            <a:ext cx="5558331" cy="5218981"/>
          </a:xfrm>
        </p:spPr>
      </p:pic>
    </p:spTree>
    <p:extLst>
      <p:ext uri="{BB962C8B-B14F-4D97-AF65-F5344CB8AC3E}">
        <p14:creationId xmlns:p14="http://schemas.microsoft.com/office/powerpoint/2010/main" val="1563666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" y="764418"/>
            <a:ext cx="5675767" cy="461584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C000"/>
                </a:solidFill>
              </a:rPr>
              <a:t>У меня много игрушек и я их всех люблю</a:t>
            </a:r>
            <a:endParaRPr lang="ru-RU" sz="5400" i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3961">
            <a:off x="5890968" y="833847"/>
            <a:ext cx="6086324" cy="5059458"/>
          </a:xfrm>
        </p:spPr>
      </p:pic>
    </p:spTree>
    <p:extLst>
      <p:ext uri="{BB962C8B-B14F-4D97-AF65-F5344CB8AC3E}">
        <p14:creationId xmlns:p14="http://schemas.microsoft.com/office/powerpoint/2010/main" val="470184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28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Сектор</vt:lpstr>
      <vt:lpstr>Всем привет! меня зовут Амелия и это моя Любимая игрушка</vt:lpstr>
      <vt:lpstr>Его зовут baby  и я его очень люблю</vt:lpstr>
      <vt:lpstr>У меня много игрушек и я их всех люблю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привет! меня зовут Амелия и это моя Любимая игрушка</dc:title>
  <dc:creator>sergey</dc:creator>
  <cp:lastModifiedBy>sergey</cp:lastModifiedBy>
  <cp:revision>5</cp:revision>
  <dcterms:created xsi:type="dcterms:W3CDTF">2020-12-01T12:55:37Z</dcterms:created>
  <dcterms:modified xsi:type="dcterms:W3CDTF">2020-12-01T13:21:41Z</dcterms:modified>
</cp:coreProperties>
</file>